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84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8/4/2021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Қашқадарё вилояти, Китоб тумани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marL="93663" lvl="0" indent="93663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Мамлакатимизда  қурилиш соҳасига катта эътибор қаратилмоқда, бу эса қурилиш мате-риалларига бўлган талаб-ни кескин ортишига са-баб бўлмоқда. Махаллий тадбиркорлар Экспорт-боп маҳсулотлар ишлаб чиқармоқда. Ушбу лойиха 1 йиллик ўртача қуввати қуйидагича:</a:t>
            </a:r>
            <a:endParaRPr lang="uz-Cyrl-UZ" sz="11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Шпаклевка – 806 тонна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Ротбанд – 806 тонна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Грунтовка – 806 тонна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Кафел клей – 806 тонна</a:t>
            </a: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Ўз маблағи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Банк кредити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6222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316.7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683347" y="6351496"/>
            <a:ext cx="6351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188,0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653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5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890056" y="5436977"/>
            <a:ext cx="8508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2400" b="1" dirty="0">
                <a:solidFill>
                  <a:srgbClr val="FF0000"/>
                </a:solidFill>
                <a:latin typeface="Bahnschrift SemiBold SemiConden" pitchFamily="34" charset="0"/>
              </a:rPr>
              <a:t>504</a:t>
            </a:r>
            <a:r>
              <a:rPr lang="ru-RU" sz="2400" b="1" dirty="0">
                <a:solidFill>
                  <a:srgbClr val="FF0000"/>
                </a:solidFill>
                <a:latin typeface="Bahnschrift SemiBold SemiConden" pitchFamily="34" charset="0"/>
              </a:rPr>
              <a:t>,</a:t>
            </a:r>
            <a:r>
              <a:rPr lang="uz-Cyrl-UZ" sz="2400" b="1" dirty="0">
                <a:solidFill>
                  <a:srgbClr val="FF0000"/>
                </a:solidFill>
                <a:latin typeface="Bahnschrift SemiBold SemiConden" pitchFamily="34" charset="0"/>
              </a:rPr>
              <a:t>7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761288" y="5864422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latin typeface="Bahnschrift SemiBold SemiConden" pitchFamily="34" charset="0"/>
              </a:rPr>
              <a:t>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1600" b="1">
                <a:solidFill>
                  <a:srgbClr val="FEFEFE"/>
                </a:solidFill>
              </a:rPr>
              <a:t>Қурилиш махсулотлари</a:t>
            </a:r>
            <a:endParaRPr lang="uz-Cyrl-UZ" sz="16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584331" y="76761"/>
            <a:ext cx="71046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Қурилиш маҳсулотлари ишлаб чиқаришни ташкил этиш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01470" y="4212232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68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29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ой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9252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292,1 млн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453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32%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25082" y="427733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293427" y="1804796"/>
            <a:ext cx="96051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200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сўм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33855" y="2119349"/>
            <a:ext cx="1134533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Ускуналар сотиб олиш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11711" y="2157679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Бошқа харажатлар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92365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188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10198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116,7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10"/>
          <a:srcRect l="7174" t="8963" r="3637" b="8226"/>
          <a:stretch/>
        </p:blipFill>
        <p:spPr>
          <a:xfrm>
            <a:off x="3518218" y="1589487"/>
            <a:ext cx="1611650" cy="130427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7129" y="3023088"/>
            <a:ext cx="1603457" cy="133748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2" name="Рисунок 101"/>
          <p:cNvPicPr/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02" b="6407"/>
          <a:stretch/>
        </p:blipFill>
        <p:spPr bwMode="auto">
          <a:xfrm>
            <a:off x="5410328" y="2409235"/>
            <a:ext cx="1589647" cy="134047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660" y="4618041"/>
            <a:ext cx="2632785" cy="147271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6741" y="4560306"/>
            <a:ext cx="2579543" cy="16839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5272</TotalTime>
  <Words>158</Words>
  <Application>Microsoft Office PowerPoint</Application>
  <PresentationFormat>Widescreen</PresentationFormat>
  <Paragraphs>41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Bahnschrift SemiBold SemiConden</vt:lpstr>
      <vt:lpstr>Calibri</vt:lpstr>
      <vt:lpstr>Calibri Light</vt:lpstr>
      <vt:lpstr>Times New Roman</vt:lpstr>
      <vt:lpstr>Тема Office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Пользователь Windows</cp:lastModifiedBy>
  <cp:revision>457</cp:revision>
  <dcterms:created xsi:type="dcterms:W3CDTF">2020-12-11T07:51:35Z</dcterms:created>
  <dcterms:modified xsi:type="dcterms:W3CDTF">2021-08-04T12:41:45Z</dcterms:modified>
</cp:coreProperties>
</file>